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5" r:id="rId2"/>
  </p:sldMasterIdLst>
  <p:sldIdLst>
    <p:sldId id="256" r:id="rId3"/>
    <p:sldId id="257" r:id="rId4"/>
    <p:sldId id="259" r:id="rId5"/>
    <p:sldId id="260" r:id="rId6"/>
    <p:sldId id="258" r:id="rId7"/>
    <p:sldId id="264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Optimizations</a:t>
            </a:r>
            <a:r>
              <a:rPr lang="en-US" b="1" baseline="0" dirty="0" smtClean="0">
                <a:solidFill>
                  <a:schemeClr val="accent1">
                    <a:lumMod val="75000"/>
                  </a:schemeClr>
                </a:solidFill>
              </a:rPr>
              <a:t> Levels Vs Full Screen Detection Time (seconds)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2322565483625264"/>
          <c:y val="5.80168824559688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02902164213296E-2"/>
          <c:y val="7.5875313764333152E-2"/>
          <c:w val="0.94397673905031898"/>
          <c:h val="0.761173720583585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0.91</c:v>
                </c:pt>
                <c:pt idx="1">
                  <c:v>0.54</c:v>
                </c:pt>
                <c:pt idx="2">
                  <c:v>0.4</c:v>
                </c:pt>
                <c:pt idx="3">
                  <c:v>0.42</c:v>
                </c:pt>
                <c:pt idx="4">
                  <c:v>0.37</c:v>
                </c:pt>
                <c:pt idx="5">
                  <c:v>0.27</c:v>
                </c:pt>
                <c:pt idx="6">
                  <c:v>0.16</c:v>
                </c:pt>
                <c:pt idx="7">
                  <c:v>0.14000000000000001</c:v>
                </c:pt>
                <c:pt idx="8">
                  <c:v>0.13</c:v>
                </c:pt>
                <c:pt idx="9">
                  <c:v>0.11</c:v>
                </c:pt>
                <c:pt idx="10">
                  <c:v>0.1</c:v>
                </c:pt>
                <c:pt idx="11">
                  <c:v>0.08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7428560"/>
        <c:axId val="757432368"/>
      </c:lineChart>
      <c:catAx>
        <c:axId val="75742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432368"/>
        <c:crossesAt val="0"/>
        <c:auto val="1"/>
        <c:lblAlgn val="ctr"/>
        <c:lblOffset val="100"/>
        <c:noMultiLvlLbl val="0"/>
      </c:catAx>
      <c:valAx>
        <c:axId val="757432368"/>
        <c:scaling>
          <c:orientation val="minMax"/>
          <c:max val="1"/>
          <c:min val="8.000000000000001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4285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1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1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7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4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47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9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3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0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1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5/1/2016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BGtROJeMPeE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595">
            <a:off x="-142444" y="460906"/>
            <a:ext cx="6334300" cy="39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405121" y="268098"/>
            <a:ext cx="4301886" cy="381759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League of Legends AI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305035" y="4536672"/>
            <a:ext cx="9755187" cy="550333"/>
          </a:xfrm>
        </p:spPr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MattHew</a:t>
            </a:r>
            <a:r>
              <a:rPr lang="en-US" dirty="0" smtClean="0"/>
              <a:t> </a:t>
            </a:r>
            <a:r>
              <a:rPr lang="en-US" dirty="0" err="1" smtClean="0"/>
              <a:t>FreNCH</a:t>
            </a:r>
            <a:r>
              <a:rPr lang="en-US" dirty="0" smtClean="0"/>
              <a:t>, </a:t>
            </a:r>
            <a:r>
              <a:rPr lang="en-US" dirty="0" err="1" smtClean="0"/>
              <a:t>EriC</a:t>
            </a:r>
            <a:r>
              <a:rPr lang="en-US" dirty="0" smtClean="0"/>
              <a:t> JOHNSON, </a:t>
            </a:r>
            <a:r>
              <a:rPr lang="en-US" dirty="0" err="1" smtClean="0"/>
              <a:t>Nawavi</a:t>
            </a:r>
            <a:r>
              <a:rPr lang="en-US" dirty="0" smtClean="0"/>
              <a:t> </a:t>
            </a:r>
            <a:r>
              <a:rPr lang="en-US" dirty="0" err="1" smtClean="0"/>
              <a:t>Naleem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838" y="381000"/>
            <a:ext cx="65579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IN CONCLUSION</a:t>
            </a:r>
            <a:r>
              <a:rPr lang="en-US" sz="5400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…</a:t>
            </a:r>
            <a:endParaRPr lang="en-US" sz="5400" dirty="0">
              <a:ln w="13462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2029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…WILL CRUSH THE HUMAN PLAYER!!!</a:t>
            </a:r>
            <a:endParaRPr lang="en-US" sz="4800" dirty="0">
              <a:ln w="13462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235" y="133350"/>
            <a:ext cx="10394707" cy="1158140"/>
          </a:xfrm>
        </p:spPr>
        <p:txBody>
          <a:bodyPr/>
          <a:lstStyle/>
          <a:p>
            <a:r>
              <a:rPr lang="en-US" dirty="0" smtClean="0"/>
              <a:t>Motivation for the project?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56362" y="1291490"/>
            <a:ext cx="6736897" cy="839410"/>
          </a:xfrm>
        </p:spPr>
        <p:txBody>
          <a:bodyPr>
            <a:noAutofit/>
          </a:bodyPr>
          <a:lstStyle/>
          <a:p>
            <a:r>
              <a:rPr lang="en-US" sz="4800" dirty="0" smtClean="0"/>
              <a:t>To get a good grade</a:t>
            </a:r>
            <a:endParaRPr lang="en-US" sz="4800" dirty="0"/>
          </a:p>
        </p:txBody>
      </p:sp>
      <p:pic>
        <p:nvPicPr>
          <p:cNvPr id="2050" name="Picture 2" descr="http://edge.alluremedia.com.au/m/k/2016/04/shutterstock-league-of-legends-dean-drobo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89" y="1843940"/>
            <a:ext cx="47992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6531" y="3844011"/>
            <a:ext cx="547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job was to create a fast AI which could possibly play League of Legends faster and much more accurate than the skilled human player. 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6531" y="2276203"/>
            <a:ext cx="549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League of Legends is a free, multiplayer, online strategy game in which two teams fight each other to destroy the opponent’s base. The faster and more accurate decision making of a player determine who shall win.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.makeameme.org/created/artificial-intellig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407564"/>
            <a:ext cx="630792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8857" y="808762"/>
            <a:ext cx="5263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AI can be much more accurate with detection throughout the game as opposed to a human </a:t>
            </a:r>
            <a:r>
              <a:rPr lang="en-US" sz="2800" dirty="0" smtClean="0"/>
              <a:t>player</a:t>
            </a:r>
            <a:endParaRPr lang="en-US" sz="2800" dirty="0"/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computer </a:t>
            </a:r>
            <a:r>
              <a:rPr lang="en-US" sz="2800" dirty="0" smtClean="0"/>
              <a:t>can react,  compute decisions, and eliminate scenarios much </a:t>
            </a:r>
            <a:r>
              <a:rPr lang="en-US" sz="2800" dirty="0" smtClean="0"/>
              <a:t>quicker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27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1" y="128838"/>
            <a:ext cx="10394707" cy="1158140"/>
          </a:xfrm>
        </p:spPr>
        <p:txBody>
          <a:bodyPr/>
          <a:lstStyle/>
          <a:p>
            <a:r>
              <a:rPr lang="en-US" dirty="0" smtClean="0"/>
              <a:t>Motivation for the project..(CONT.)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28600" y="1735060"/>
            <a:ext cx="5172558" cy="3457425"/>
          </a:xfrm>
        </p:spPr>
        <p:txBody>
          <a:bodyPr>
            <a:noAutofit/>
          </a:bodyPr>
          <a:lstStyle/>
          <a:p>
            <a:r>
              <a:rPr lang="en-US" sz="2400" dirty="0" smtClean="0"/>
              <a:t>Ai is developed by matt</a:t>
            </a:r>
          </a:p>
          <a:p>
            <a:r>
              <a:rPr lang="en-US" sz="2400" dirty="0" smtClean="0"/>
              <a:t>Before parallelism, the </a:t>
            </a:r>
            <a:r>
              <a:rPr lang="en-US" sz="2400" dirty="0" err="1" smtClean="0"/>
              <a:t>ai</a:t>
            </a:r>
            <a:r>
              <a:rPr lang="en-US" sz="2400" dirty="0"/>
              <a:t> </a:t>
            </a:r>
            <a:r>
              <a:rPr lang="en-US" sz="2400" dirty="0" smtClean="0"/>
              <a:t>played at a beginner level</a:t>
            </a:r>
          </a:p>
          <a:p>
            <a:r>
              <a:rPr lang="en-US" sz="2400" dirty="0" smtClean="0"/>
              <a:t>In this project, we are focusing on improving the speed of detection and decision-making by using parallelism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58" y="1286978"/>
            <a:ext cx="63820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16" y="277488"/>
            <a:ext cx="10394707" cy="1158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LOGIC BEHIND THE SCENCES:</a:t>
            </a:r>
            <a:br>
              <a:rPr lang="en-US" dirty="0" smtClean="0"/>
            </a:br>
            <a:r>
              <a:rPr lang="en-US" dirty="0" smtClean="0"/>
              <a:t>DETECTION 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91216" y="1914675"/>
            <a:ext cx="4477873" cy="34599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Detection Manager is the visual cortex of AI.</a:t>
            </a:r>
          </a:p>
          <a:p>
            <a:r>
              <a:rPr lang="en-US" sz="2400" dirty="0" smtClean="0"/>
              <a:t>Detection Manger is the key component to analysis  </a:t>
            </a:r>
          </a:p>
          <a:p>
            <a:r>
              <a:rPr lang="en-US" sz="2400" dirty="0" smtClean="0"/>
              <a:t>OPEN</a:t>
            </a:r>
            <a:r>
              <a:rPr lang="en-US" sz="2800" dirty="0" smtClean="0"/>
              <a:t>MP</a:t>
            </a:r>
            <a:r>
              <a:rPr lang="en-US" sz="2400" dirty="0" smtClean="0"/>
              <a:t> used for the </a:t>
            </a:r>
            <a:r>
              <a:rPr lang="en-US" sz="2400" dirty="0" smtClean="0"/>
              <a:t>parallelization</a:t>
            </a:r>
            <a:r>
              <a:rPr lang="en-US" sz="2400" dirty="0" smtClean="0"/>
              <a:t> </a:t>
            </a:r>
            <a:r>
              <a:rPr lang="en-US" sz="2400" dirty="0" smtClean="0"/>
              <a:t>of </a:t>
            </a:r>
            <a:r>
              <a:rPr lang="en-US" sz="2400" dirty="0" smtClean="0"/>
              <a:t>the code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static.securityintelligence.com/uploads/2016/01/Artificial-Intelligence-Heads-to-the-Enterprise-938x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17" y="1606196"/>
            <a:ext cx="6762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  <a:ln w="88900" cap="sq" cmpd="thickThin">
            <a:solidFill>
              <a:srgbClr val="0070C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48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39624"/>
            <a:ext cx="10394707" cy="1158140"/>
          </a:xfrm>
        </p:spPr>
        <p:txBody>
          <a:bodyPr/>
          <a:lstStyle/>
          <a:p>
            <a:r>
              <a:rPr lang="en-US" dirty="0" smtClean="0"/>
              <a:t>Benchmark Results &amp;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245" y="1925781"/>
            <a:ext cx="4856158" cy="679994"/>
          </a:xfrm>
        </p:spPr>
        <p:txBody>
          <a:bodyPr/>
          <a:lstStyle/>
          <a:p>
            <a:r>
              <a:rPr lang="en-US" sz="3200" dirty="0" smtClean="0"/>
              <a:t>Beginning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8829" y="2745841"/>
            <a:ext cx="5759939" cy="11659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Half a</a:t>
            </a:r>
            <a:r>
              <a:rPr lang="en-US" sz="2400" dirty="0" smtClean="0"/>
              <a:t> seconds to do a full screen scan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7509" y="1781805"/>
            <a:ext cx="4864491" cy="679994"/>
          </a:xfrm>
        </p:spPr>
        <p:txBody>
          <a:bodyPr/>
          <a:lstStyle/>
          <a:p>
            <a:r>
              <a:rPr lang="en-US" sz="3200" dirty="0" smtClean="0"/>
              <a:t>Specifications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8115" y="4092008"/>
            <a:ext cx="5998029" cy="958962"/>
          </a:xfrm>
        </p:spPr>
        <p:txBody>
          <a:bodyPr>
            <a:noAutofit/>
          </a:bodyPr>
          <a:lstStyle/>
          <a:p>
            <a:r>
              <a:rPr lang="en-US" sz="2400" dirty="0" smtClean="0"/>
              <a:t>New code with </a:t>
            </a:r>
            <a:r>
              <a:rPr lang="en-US" sz="2400" dirty="0" err="1" smtClean="0"/>
              <a:t>open</a:t>
            </a:r>
            <a:r>
              <a:rPr lang="en-US" sz="2800" dirty="0" err="1" smtClean="0"/>
              <a:t>MP</a:t>
            </a:r>
            <a:r>
              <a:rPr lang="en-US" sz="2400" dirty="0" smtClean="0"/>
              <a:t> took 0.08 seconds</a:t>
            </a:r>
            <a:endParaRPr lang="en-US" sz="24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73358" y="3338334"/>
            <a:ext cx="4864491" cy="67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6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After parallelism</a:t>
            </a:r>
            <a:endParaRPr lang="en-US" sz="320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5991795" y="2840151"/>
            <a:ext cx="5088713" cy="221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7103287" y="2793312"/>
            <a:ext cx="5088713" cy="18353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2011 Apple </a:t>
            </a:r>
            <a:r>
              <a:rPr lang="en-US" sz="2400" dirty="0" err="1" smtClean="0"/>
              <a:t>MaC</a:t>
            </a:r>
            <a:r>
              <a:rPr lang="en-US" sz="2400" dirty="0" smtClean="0"/>
              <a:t> book pro</a:t>
            </a:r>
          </a:p>
          <a:p>
            <a:r>
              <a:rPr lang="en-US" sz="2400" dirty="0" smtClean="0"/>
              <a:t>Intel core I-5 Processor</a:t>
            </a:r>
          </a:p>
          <a:p>
            <a:r>
              <a:rPr lang="en-US" sz="2400" dirty="0" err="1" smtClean="0"/>
              <a:t>Gcc</a:t>
            </a:r>
            <a:r>
              <a:rPr lang="en-US" sz="2400" dirty="0" smtClean="0"/>
              <a:t> compiler </a:t>
            </a:r>
            <a:endParaRPr lang="en-US" sz="2400" dirty="0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3575035" y="4636915"/>
            <a:ext cx="6509657" cy="7020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u="sng" dirty="0"/>
              <a:t>6</a:t>
            </a:r>
            <a:r>
              <a:rPr lang="en-US" sz="5400" u="sng" dirty="0" smtClean="0"/>
              <a:t> times </a:t>
            </a:r>
            <a:r>
              <a:rPr lang="en-US" sz="5400" dirty="0" smtClean="0"/>
              <a:t>speed up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38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343139"/>
              </p:ext>
            </p:extLst>
          </p:nvPr>
        </p:nvGraphicFramePr>
        <p:xfrm>
          <a:off x="166256" y="106878"/>
          <a:ext cx="11293434" cy="6567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06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4376" y="2428875"/>
            <a:ext cx="10396882" cy="1151965"/>
          </a:xfrm>
        </p:spPr>
        <p:txBody>
          <a:bodyPr/>
          <a:lstStyle/>
          <a:p>
            <a:pPr algn="ctr"/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253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Bernard MT Condensed</vt:lpstr>
      <vt:lpstr>Calibri</vt:lpstr>
      <vt:lpstr>Calibri Light</vt:lpstr>
      <vt:lpstr>Impact</vt:lpstr>
      <vt:lpstr>Main Event</vt:lpstr>
      <vt:lpstr>Office Theme</vt:lpstr>
      <vt:lpstr>League of Legends AI </vt:lpstr>
      <vt:lpstr>Motivation for the project?</vt:lpstr>
      <vt:lpstr>PowerPoint Presentation</vt:lpstr>
      <vt:lpstr>Motivation for the project..(CONT.)</vt:lpstr>
      <vt:lpstr>THE LOGIC BEHIND THE SCENCES: DETECTION MANAGER</vt:lpstr>
      <vt:lpstr>PowerPoint Presentation</vt:lpstr>
      <vt:lpstr>Benchmark Results &amp; Overview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Null</dc:creator>
  <cp:lastModifiedBy>Null</cp:lastModifiedBy>
  <cp:revision>62</cp:revision>
  <dcterms:created xsi:type="dcterms:W3CDTF">2016-04-30T01:30:06Z</dcterms:created>
  <dcterms:modified xsi:type="dcterms:W3CDTF">2016-05-02T05:44:14Z</dcterms:modified>
</cp:coreProperties>
</file>